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63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551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75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73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6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3040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6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278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117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72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74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02FD3-9B5E-418C-A176-69B8EC399FD9}" type="datetimeFigureOut">
              <a:rPr lang="en-IN" smtClean="0"/>
              <a:t>06-06-2026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07D29-F841-4ABB-8B4F-EB419B67DA9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373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6C37DF-D8C3-8791-4646-D77ACBED6F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1530194"/>
            <a:ext cx="2908853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  <a:p>
            <a:endParaRPr lang="en-US" sz="1200" dirty="0">
              <a:solidFill>
                <a:srgbClr val="CC0099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669711-6D11-145C-04B1-00341A4972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55633" y="1517311"/>
            <a:ext cx="2908853" cy="5262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E8E5E6-2AC3-EB4D-073A-B7C83B8607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77127" y="1517311"/>
            <a:ext cx="2908853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A5167D-DA26-2B4B-C12F-DA394D8360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1166194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INTRODUCTION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1E18A2-FE61-69C5-59C1-8C63B7AB4E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767" y="5004421"/>
            <a:ext cx="29088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06438A-635F-8D5D-34A3-7F5C1E9B8B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2765" y="4589463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AIMS / OBJECTIVES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27D298-3DF5-55E4-F580-87C13661D4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10253" y="1166192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MATERIALS / METHODS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458ECA-AA8E-89DF-BF98-6B1A45C399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57021" y="1166191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RESULTS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4D720E-1475-D1BA-1DEB-BCFB0E6B5E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1166190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DISCUSSION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5C59A4-B0A7-D999-1649-F397A5C313C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3710856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CONCLUSION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F705CE-4080-4380-75CC-1AEFA80F2C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5539408"/>
            <a:ext cx="2908853" cy="304799"/>
          </a:xfrm>
          <a:prstGeom prst="rect">
            <a:avLst/>
          </a:prstGeom>
          <a:solidFill>
            <a:srgbClr val="7030A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parajita" panose="02020603050405020304" pitchFamily="18" charset="0"/>
                <a:cs typeface="Aparajita" panose="02020603050405020304" pitchFamily="18" charset="0"/>
              </a:rPr>
              <a:t>REFERENCE</a:t>
            </a:r>
            <a:endParaRPr lang="en-IN" b="1" dirty="0">
              <a:latin typeface="Aparajita" panose="02020603050405020304" pitchFamily="18" charset="0"/>
              <a:cs typeface="Aparajita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EDD4C7-7BE5-E2B6-18C6-C111074049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4085034"/>
            <a:ext cx="290885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E34245-6CDA-C725-0F0D-CC632D3BE7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163874" y="5899013"/>
            <a:ext cx="290885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B39948-62DB-942C-9515-22284431EF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7632" y="1517311"/>
            <a:ext cx="2935360" cy="52285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A55E4B-457C-ED5C-8476-58AFF480EE58}"/>
              </a:ext>
            </a:extLst>
          </p:cNvPr>
          <p:cNvSpPr txBox="1"/>
          <p:nvPr/>
        </p:nvSpPr>
        <p:spPr>
          <a:xfrm>
            <a:off x="8194100" y="405854"/>
            <a:ext cx="41166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Presenter Full Name;………………………………</a:t>
            </a:r>
          </a:p>
          <a:p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Abstract Title;………………………………………….</a:t>
            </a:r>
            <a:endParaRPr lang="en-I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FB792BE-3EEA-45FA-9A5E-F090B7572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5" y="39649"/>
            <a:ext cx="7687234" cy="112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74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57"/>
    </mc:Choice>
    <mc:Fallback xmlns="">
      <p:transition spd="slow" advTm="645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4611</TotalTime>
  <Words>18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Aparajita</vt:lpstr>
      <vt:lpstr>Arial</vt:lpstr>
      <vt:lpstr>Calibri</vt:lpstr>
      <vt:lpstr>Calibri Light</vt:lpstr>
      <vt:lpstr>Cambria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Meety Events Pvt Ltd</dc:creator>
  <cp:lastModifiedBy>MEETY</cp:lastModifiedBy>
  <cp:revision>25</cp:revision>
  <dcterms:created xsi:type="dcterms:W3CDTF">2023-03-20T12:46:40Z</dcterms:created>
  <dcterms:modified xsi:type="dcterms:W3CDTF">2026-06-06T10:53:01Z</dcterms:modified>
</cp:coreProperties>
</file>