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A702-7DB2-4BB1-A081-A08FE70F1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A7A48-4994-4EE9-9203-DF790DE3B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EB316-6272-4D24-8E2B-1C7E74DE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3629-E65A-438C-868B-25CA15DED07C}" type="datetimeFigureOut">
              <a:rPr lang="en-IN" smtClean="0"/>
              <a:t>06-06-2026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DC4A2-1E50-478A-A388-F2520518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ACB90-D55C-4728-B176-5A589A4E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9E0-7D7E-4D08-A356-62703E5C4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45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F89E-F827-45CE-869E-D10D7A83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BECC4-7F4B-4B4C-ADEE-05418DD62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F2A16-F9BE-4896-9FA8-502620B2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3629-E65A-438C-868B-25CA15DED07C}" type="datetimeFigureOut">
              <a:rPr lang="en-IN" smtClean="0"/>
              <a:t>06-06-2026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66CFA-060B-4937-ADE8-E8C13614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4A7E7-B07C-45C4-B3A6-5B2DC110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9E0-7D7E-4D08-A356-62703E5C4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271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6B4CB-E330-43A4-B8D7-8B7CD35B5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F2141-6DA0-401B-8859-42B79D554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62995-67A2-4E16-A7B9-235B7F84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3629-E65A-438C-868B-25CA15DED07C}" type="datetimeFigureOut">
              <a:rPr lang="en-IN" smtClean="0"/>
              <a:t>06-06-2026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06094-C64E-4A6E-AF17-46FC7CFF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30525-762B-41A4-B664-2F9ADE58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9E0-7D7E-4D08-A356-62703E5C4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688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3C64-F3D8-4B09-93E7-784909F0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73971-A9E9-4969-AE2A-CB79686F7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47ED0-22D2-460D-BA34-3552CDB9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3629-E65A-438C-868B-25CA15DED07C}" type="datetimeFigureOut">
              <a:rPr lang="en-IN" smtClean="0"/>
              <a:t>06-06-2026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0ADC-0822-4F9D-A12C-CDBF57A7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5EE29-8D89-47B6-B0E0-9B9A1500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9E0-7D7E-4D08-A356-62703E5C4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891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F2FC-4C54-4F82-B4E2-B8198011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71450-8E74-4A96-859B-D85E7B26F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452D7-58CD-433E-AA76-F5E20CE2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3629-E65A-438C-868B-25CA15DED07C}" type="datetimeFigureOut">
              <a:rPr lang="en-IN" smtClean="0"/>
              <a:t>06-06-2026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5D0E9-EA90-40C6-8E18-CAC5C821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AF329-4A33-4321-9DF9-74411645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9E0-7D7E-4D08-A356-62703E5C4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711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ACA2-5465-4BB6-BB4C-320B7EA9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51B94-E86B-4943-845E-DE0A19989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5035-D230-4A7E-BA34-D7A48E893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76EA8-16D0-4735-9249-1A9FD04E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3629-E65A-438C-868B-25CA15DED07C}" type="datetimeFigureOut">
              <a:rPr lang="en-IN" smtClean="0"/>
              <a:t>06-06-2026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F4C87-BC2E-4735-8988-85F10672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45233-109B-4CCB-BE33-ABE86EAF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9E0-7D7E-4D08-A356-62703E5C4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403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D364-06EA-4779-ADCE-D1E0030F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5E663-DB0F-4254-A31D-ED4295F5E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8EC45-D431-415B-AEFB-4DDE308C0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3C6ED-EE44-48F4-8E89-C2C1648A4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0C32F-504B-45DC-A88D-0303A35F2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9ED3C-00CF-4A4B-AC94-1D7F0DD7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3629-E65A-438C-868B-25CA15DED07C}" type="datetimeFigureOut">
              <a:rPr lang="en-IN" smtClean="0"/>
              <a:t>06-06-2026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08469A-6E94-4B46-AE2A-4A786EB6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97027-04E4-4420-8ED8-E1162BA6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9E0-7D7E-4D08-A356-62703E5C4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240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A15A-6C47-443B-BA57-07DDB12F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522502-7BFF-4F94-928D-C39A563F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3629-E65A-438C-868B-25CA15DED07C}" type="datetimeFigureOut">
              <a:rPr lang="en-IN" smtClean="0"/>
              <a:t>06-06-2026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7A8AC-4032-4C69-A128-FD85816A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2AF16-4B4E-4491-9B87-EC46978C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9E0-7D7E-4D08-A356-62703E5C4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43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82F88-BEC7-43AF-8B8C-04C272C8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3629-E65A-438C-868B-25CA15DED07C}" type="datetimeFigureOut">
              <a:rPr lang="en-IN" smtClean="0"/>
              <a:t>06-06-2026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A07A5-4180-4EC4-BFC6-C05D27F7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C1C98-C126-434C-BEEA-D1B80D6B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9E0-7D7E-4D08-A356-62703E5C4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837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C68D-DB1D-40F3-8EA9-B224B2FF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B227B-4BDF-46FC-B82F-F8D926D62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78A70-8E7B-47AB-BE4C-9E87FD766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44A69-C79F-4B49-82DC-2DBDCEE6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3629-E65A-438C-868B-25CA15DED07C}" type="datetimeFigureOut">
              <a:rPr lang="en-IN" smtClean="0"/>
              <a:t>06-06-2026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456B1-B181-4CDA-B75F-D44E8C66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605F5-64C4-4B37-A27C-57E53FA8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9E0-7D7E-4D08-A356-62703E5C4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157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CAA5-E273-43D3-A489-190590A9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79A049-4D0B-4F9A-93E6-7F5A3A251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E55EA-9D3A-4450-BA8F-5EB817244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8598E-FAF2-4B1C-905E-9A006BDD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3629-E65A-438C-868B-25CA15DED07C}" type="datetimeFigureOut">
              <a:rPr lang="en-IN" smtClean="0"/>
              <a:t>06-06-2026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9B163-39B9-45A4-9C87-11C72A4C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AE5A6-5018-4D51-9AD8-52940779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49E0-7D7E-4D08-A356-62703E5C4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08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7BF753-DDC6-4FA0-973F-0BB67783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AB5A1-F9CC-4E5A-8757-DEAD8FF0E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98950-B2BB-4D12-B74D-76E1EEB39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3629-E65A-438C-868B-25CA15DED07C}" type="datetimeFigureOut">
              <a:rPr lang="en-IN" smtClean="0"/>
              <a:t>06-06-2026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F98DE-F2D4-49E3-840F-1F1DD336F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7F2A2-8425-4E7A-A042-037CA6713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E49E0-7D7E-4D08-A356-62703E5C43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357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ADCFB-05E8-E057-0978-AF3DFB101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8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DB295-E1F6-0460-ACB3-00DFA7B3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45C64-099B-BB12-62D5-4CBEF297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F4A605-EBF0-4390-A7AF-37423BC36140}"/>
              </a:ext>
            </a:extLst>
          </p:cNvPr>
          <p:cNvSpPr txBox="1"/>
          <p:nvPr/>
        </p:nvSpPr>
        <p:spPr>
          <a:xfrm>
            <a:off x="1963554" y="1004615"/>
            <a:ext cx="8422105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7030A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PAPER PRESENTATION</a:t>
            </a:r>
            <a:endParaRPr lang="en-US" sz="2400" b="1" dirty="0">
              <a:solidFill>
                <a:srgbClr val="7030A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8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 Historic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MEETY</dc:creator>
  <cp:lastModifiedBy>MEETY</cp:lastModifiedBy>
  <cp:revision>1</cp:revision>
  <dcterms:created xsi:type="dcterms:W3CDTF">2026-06-06T10:54:34Z</dcterms:created>
  <dcterms:modified xsi:type="dcterms:W3CDTF">2026-06-06T10:56:04Z</dcterms:modified>
</cp:coreProperties>
</file>